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legreya Black"/>
      <p:bold r:id="rId19"/>
      <p:boldItalic r:id="rId20"/>
    </p:embeddedFont>
    <p:embeddedFont>
      <p:font typeface="Alegreya ExtraBold"/>
      <p:bold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Raleway" pitchFamily="2" charset="0"/>
      <p:regular r:id="rId27"/>
      <p:bold r:id="rId28"/>
      <p:italic r:id="rId29"/>
      <p:boldItalic r:id="rId30"/>
    </p:embeddedFont>
    <p:embeddedFont>
      <p:font typeface="Source Sans Pro" panose="020B0503030403020204" pitchFamily="3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c4a8d47e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c4a8d47e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c4a8d47e0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c4a8d47e0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c4a8d47e0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c4a8d47e0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c4a8d47e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c4a8d47e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c4a8d47e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c4a8d47e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c4a8d47e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8c4a8d47e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4a8d47e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4a8d47e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abcabdea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6abcabdea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037e1aa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037e1aa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20cffe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20cffef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mzm-Dm-FjpU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YUc5let2YM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rCpJd2O-Fik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1dMVKCKtCH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12 Remix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project from Mission 12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35" name="Google Shape;135;p22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sz="24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or constants will you need? What values will they hold, or what will you use them for?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if statements will you need for the program?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buttons will you program, and what will each button do?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12 Remix Log for </a:t>
            </a:r>
            <a:r>
              <a:rPr lang="en" sz="2091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41" name="Google Shape;141;p23"/>
          <p:cNvSpPr txBox="1"/>
          <p:nvPr/>
        </p:nvSpPr>
        <p:spPr>
          <a:xfrm>
            <a:off x="807850" y="1155350"/>
            <a:ext cx="77457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 b="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In CodeSpace, go to the sandbox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Remix12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any program open, including 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NightLight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and use it as a guide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variables and constants as you go or when you see a need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750" y="17496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48" name="Google Shape;148;p24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Think about the steps: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Just get one thing to work, then move on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Step by step!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4" name="Google Shape;154;p25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60" name="Google Shape;160;p26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12 Remix Log.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Mission Log has space for two people to give feedback. The feedback can come from two peers or one peer and yourself.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sz="2091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 rotWithShape="1">
          <a:blip r:embed="rId3">
            <a:alphaModFix/>
          </a:blip>
          <a:srcRect b="10849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 rotWithShape="1">
          <a:blip r:embed="rId3">
            <a:alphaModFix/>
          </a:blip>
          <a:srcRect b="9665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 have: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practiced the skills and concepts from the missions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projects from other students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12 Remix Log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lang="en" b="1"/>
              <a:t>Clear </a:t>
            </a:r>
            <a:r>
              <a:rPr lang="en"/>
              <a:t>program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51800" cy="3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Mission 12 introduced the light sensor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What are some digital devices that might have a light sensor in it?</a:t>
            </a:r>
            <a:endParaRPr sz="20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Time for a project remix!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Improve your skills and practice the concepts from the mission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other students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5782" r="4571" b="15654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 dirty="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 dirty="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Review the mission</a:t>
            </a:r>
            <a:endParaRPr dirty="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Open your project from </a:t>
            </a:r>
            <a:br>
              <a:rPr lang="en" dirty="0"/>
            </a:br>
            <a:r>
              <a:rPr lang="en" dirty="0"/>
              <a:t>Mission 12</a:t>
            </a:r>
            <a:endParaRPr dirty="0"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 dirty="0"/>
              <a:t>What does the program do?</a:t>
            </a:r>
            <a:endParaRPr sz="2091" dirty="0"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 dirty="0"/>
              <a:t>What skills were used or concepts learned?</a:t>
            </a:r>
            <a:endParaRPr sz="209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 dirty="0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 dirty="0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 dirty="0"/>
              <a:t>Fill out the information in the Mission 12 Remix Log for</a:t>
            </a:r>
            <a:r>
              <a:rPr lang="en" sz="2091" b="1" dirty="0"/>
              <a:t> Step 1</a:t>
            </a:r>
            <a:endParaRPr sz="2091" b="1" dirty="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850" y="1492750"/>
            <a:ext cx="3925325" cy="3140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Four suggestions are on the next 2 slides. You can use any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23236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28775" y="-932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328775" y="929425"/>
            <a:ext cx="4519200" cy="3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 another level variable of light intensity to the program -- it could be for bright light or very dark. This will give CodeX three options for the light sensor reading.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824700"/>
            <a:ext cx="226100" cy="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4788375" y="935625"/>
            <a:ext cx="4238100" cy="19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Medium-2A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Change CodeX to a people counter. When the light sensor changes from room light to dark, increment a counter. Wait a little before checking again, so the person isn’t counted twice.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835550" y="8247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61650" y="8247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descr="Mission 12 Remix - 2A&#10;Medium Mission&#10;Makes CodeX into a counter. It checks to see if the room light has become dark. When it does, it increments the counter, displays a picture, and waits 1 second before checking again so the same person isn't counted twice." title="Mission 12 Remix - 2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5550" y="2704675"/>
            <a:ext cx="3328534" cy="18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 descr="Mission 12 Remix - 1&#10;Mild Mission&#10;Adds a variable and condition for very bright. This remix has three possibilities: very bright (house pic, no pixels), less than room light (happy pic, dimmable pixels), and dark (sleeping pic, light blue dim light)." title="Mission 12 Remix - 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1775" y="2704675"/>
            <a:ext cx="3412800" cy="19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31320D-2D62-E23F-6957-68C9E1FD0222}"/>
              </a:ext>
            </a:extLst>
          </p:cNvPr>
          <p:cNvSpPr txBox="1"/>
          <p:nvPr/>
        </p:nvSpPr>
        <p:spPr>
          <a:xfrm>
            <a:off x="801044" y="4582261"/>
            <a:ext cx="3189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on the images to see the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28775" y="-17050"/>
            <a:ext cx="5826000" cy="13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15" name="Google Shape;115;p20"/>
          <p:cNvSpPr txBox="1"/>
          <p:nvPr/>
        </p:nvSpPr>
        <p:spPr>
          <a:xfrm>
            <a:off x="4975325" y="876775"/>
            <a:ext cx="4081800" cy="23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Spicy-3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 more level variables for CodeX, with each variation of light intensity displaying a different picture and pixel color. Try five levels.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328775" y="894575"/>
            <a:ext cx="4374600" cy="17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Medium-2B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Change CodeX to an alarm. When room light is detected instead of dark, an alarm will sound. Otherwise, display a peaceful picture.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6224" y="7953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45643" y="7953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75324" y="777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04743" y="777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81193" y="777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 descr="Mission 12 Remix - 3&#10;Spicy Mission&#10;Gives the night light 5 levels: very bright, bright, room, semi-dark and dark. Each level has CodeX do something, like display a pic and use a color for the pixels. Each of these uses the scaling for dim level." title="Mission 12 Remix - 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0050" y="2424675"/>
            <a:ext cx="3635700" cy="204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 descr="Mission 12 Remix - 2B&#10;Medium Mission&#10;Makes CodeX into an alarm. It checks to see if the dark light has become brighter. When it does, displays a picture and sounds an alarm. Otherwise it turns off all pixels and displays a picture. This version also includes an intro and ending." title="Mission 12 Remix - 2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6225" y="2427527"/>
            <a:ext cx="3635700" cy="204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77EE8D-D436-3D3A-7542-67E208A85D41}"/>
              </a:ext>
            </a:extLst>
          </p:cNvPr>
          <p:cNvSpPr txBox="1"/>
          <p:nvPr/>
        </p:nvSpPr>
        <p:spPr>
          <a:xfrm>
            <a:off x="947586" y="4469751"/>
            <a:ext cx="3189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on the images to see the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29" name="Google Shape;129;p21"/>
          <p:cNvSpPr txBox="1"/>
          <p:nvPr/>
        </p:nvSpPr>
        <p:spPr>
          <a:xfrm>
            <a:off x="517200" y="10589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suggestions as presented, or combine some of the options for your own mild, medium, or spicy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12 Remix Log for </a:t>
            </a:r>
            <a:r>
              <a:rPr lang="en" sz="2091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sz="2091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On-screen Show 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Raleway</vt:lpstr>
      <vt:lpstr>Alegreya ExtraBold</vt:lpstr>
      <vt:lpstr>Montserrat</vt:lpstr>
      <vt:lpstr>Arial</vt:lpstr>
      <vt:lpstr>Calibri</vt:lpstr>
      <vt:lpstr>Alegreya Black</vt:lpstr>
      <vt:lpstr>Source Sans Pro</vt:lpstr>
      <vt:lpstr>Plum</vt:lpstr>
      <vt:lpstr>Mission 12 Remix </vt:lpstr>
      <vt:lpstr>Warm-up</vt:lpstr>
      <vt:lpstr>Time for a project remix!</vt:lpstr>
      <vt:lpstr>Project Remix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you have your own remix!</vt:lpstr>
      <vt:lpstr>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2024-10-29T17:05:59Z</dcterms:modified>
</cp:coreProperties>
</file>